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5"/>
    <p:sldMasterId id="2147483882" r:id="rId6"/>
  </p:sldMasterIdLst>
  <p:notesMasterIdLst>
    <p:notesMasterId r:id="rId16"/>
  </p:notesMasterIdLst>
  <p:handoutMasterIdLst>
    <p:handoutMasterId r:id="rId17"/>
  </p:handoutMasterIdLst>
  <p:sldIdLst>
    <p:sldId id="361" r:id="rId7"/>
    <p:sldId id="371" r:id="rId8"/>
    <p:sldId id="370" r:id="rId9"/>
    <p:sldId id="363" r:id="rId10"/>
    <p:sldId id="369" r:id="rId11"/>
    <p:sldId id="365" r:id="rId12"/>
    <p:sldId id="366" r:id="rId13"/>
    <p:sldId id="367" r:id="rId14"/>
    <p:sldId id="372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ontys Frutiger" panose="00000400000000000000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ontys Frutiger" panose="00000400000000000000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ontys Frutiger" panose="00000400000000000000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ontys Frutiger" panose="00000400000000000000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ontys Frutiger" panose="00000400000000000000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ontys Frutiger" panose="00000400000000000000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ontys Frutiger" panose="00000400000000000000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ontys Frutiger" panose="00000400000000000000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ontys Frutiger" panose="00000400000000000000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049"/>
    <a:srgbClr val="3333CC"/>
    <a:srgbClr val="FF0000"/>
    <a:srgbClr val="400A0F"/>
    <a:srgbClr val="F3502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71880" autoAdjust="0"/>
  </p:normalViewPr>
  <p:slideViewPr>
    <p:cSldViewPr>
      <p:cViewPr varScale="1">
        <p:scale>
          <a:sx n="52" d="100"/>
          <a:sy n="52" d="100"/>
        </p:scale>
        <p:origin x="22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16F97-B773-4AD0-82FE-06DE8BD9D787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E23A060-2C13-45B9-99BC-4F7C0505C5A8}">
      <dgm:prSet phldrT="[Tekst]" custT="1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endParaRPr lang="nl-NL" sz="1400" dirty="0" smtClean="0"/>
        </a:p>
        <a:p>
          <a:r>
            <a:rPr lang="nl-NL" sz="1400" dirty="0" smtClean="0"/>
            <a:t>Introductie</a:t>
          </a:r>
        </a:p>
        <a:p>
          <a:r>
            <a:rPr lang="nl-NL" sz="1400" dirty="0" smtClean="0"/>
            <a:t>en communicatie</a:t>
          </a:r>
          <a:endParaRPr lang="nl-NL" sz="1400" dirty="0"/>
        </a:p>
      </dgm:t>
    </dgm:pt>
    <dgm:pt modelId="{9EA2926D-52BE-4C6C-9B1E-E0243FDEED6C}" type="parTrans" cxnId="{C01C5B82-4A06-4D6B-80CA-984D51079BD3}">
      <dgm:prSet/>
      <dgm:spPr/>
      <dgm:t>
        <a:bodyPr/>
        <a:lstStyle/>
        <a:p>
          <a:endParaRPr lang="nl-NL"/>
        </a:p>
      </dgm:t>
    </dgm:pt>
    <dgm:pt modelId="{29248E7C-2738-4E9E-ADBC-DB2E80D0532C}" type="sibTrans" cxnId="{C01C5B82-4A06-4D6B-80CA-984D51079BD3}">
      <dgm:prSet/>
      <dgm:spPr/>
      <dgm:t>
        <a:bodyPr/>
        <a:lstStyle/>
        <a:p>
          <a:endParaRPr lang="nl-NL"/>
        </a:p>
      </dgm:t>
    </dgm:pt>
    <dgm:pt modelId="{B3E962C3-9A6B-4213-A28B-E30975375934}">
      <dgm:prSet phldrT="[Tekst]" custT="1"/>
      <dgm:spPr>
        <a:solidFill>
          <a:srgbClr val="A537FF"/>
        </a:solidFill>
      </dgm:spPr>
      <dgm:t>
        <a:bodyPr/>
        <a:lstStyle/>
        <a:p>
          <a:endParaRPr lang="nl-NL" sz="1200" dirty="0" smtClean="0"/>
        </a:p>
        <a:p>
          <a:endParaRPr lang="nl-NL" sz="1200" dirty="0" smtClean="0"/>
        </a:p>
        <a:p>
          <a:r>
            <a:rPr lang="nl-NL" sz="1400" dirty="0" smtClean="0"/>
            <a:t>Context</a:t>
          </a:r>
          <a:endParaRPr lang="nl-NL" sz="1200" dirty="0" smtClean="0"/>
        </a:p>
        <a:p>
          <a:r>
            <a:rPr lang="nl-NL" sz="1400" dirty="0" smtClean="0"/>
            <a:t>bepaling</a:t>
          </a:r>
          <a:r>
            <a:rPr lang="nl-NL" sz="1200" dirty="0" smtClean="0"/>
            <a:t> </a:t>
          </a:r>
          <a:endParaRPr lang="nl-NL" sz="1200" dirty="0"/>
        </a:p>
      </dgm:t>
    </dgm:pt>
    <dgm:pt modelId="{7A500EA7-DDB3-44FB-99DB-A38A260BD5C0}" type="parTrans" cxnId="{EA8637BC-319A-439C-A50B-2CE49438C2F5}">
      <dgm:prSet/>
      <dgm:spPr/>
      <dgm:t>
        <a:bodyPr/>
        <a:lstStyle/>
        <a:p>
          <a:endParaRPr lang="nl-NL"/>
        </a:p>
      </dgm:t>
    </dgm:pt>
    <dgm:pt modelId="{B9C05775-75D8-4828-9530-1B8FCBE7CEF0}" type="sibTrans" cxnId="{EA8637BC-319A-439C-A50B-2CE49438C2F5}">
      <dgm:prSet/>
      <dgm:spPr/>
      <dgm:t>
        <a:bodyPr/>
        <a:lstStyle/>
        <a:p>
          <a:endParaRPr lang="nl-NL"/>
        </a:p>
      </dgm:t>
    </dgm:pt>
    <dgm:pt modelId="{CCBD0FA4-1F91-4C4E-A1EC-A7A00E672CBB}">
      <dgm:prSet phldrT="[Tekst]" custT="1"/>
      <dgm:spPr>
        <a:solidFill>
          <a:srgbClr val="B55BFF"/>
        </a:solidFill>
      </dgm:spPr>
      <dgm:t>
        <a:bodyPr/>
        <a:lstStyle/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dirty="0" smtClean="0"/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dirty="0" smtClean="0"/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dirty="0" smtClean="0"/>
            <a:t>Boodschap</a:t>
          </a:r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dirty="0" smtClean="0"/>
            <a:t>bepaling 	</a:t>
          </a:r>
          <a:endParaRPr lang="nl-NL" sz="1400" dirty="0"/>
        </a:p>
      </dgm:t>
    </dgm:pt>
    <dgm:pt modelId="{C5FF363D-C244-43EB-B2B3-36DE992060C9}" type="parTrans" cxnId="{F20B9A12-D35E-4741-A0A8-9927EB231116}">
      <dgm:prSet/>
      <dgm:spPr/>
      <dgm:t>
        <a:bodyPr/>
        <a:lstStyle/>
        <a:p>
          <a:endParaRPr lang="nl-NL"/>
        </a:p>
      </dgm:t>
    </dgm:pt>
    <dgm:pt modelId="{D41DA3CE-BFFB-41AA-9124-F212B85EE638}" type="sibTrans" cxnId="{F20B9A12-D35E-4741-A0A8-9927EB231116}">
      <dgm:prSet/>
      <dgm:spPr/>
      <dgm:t>
        <a:bodyPr/>
        <a:lstStyle/>
        <a:p>
          <a:endParaRPr lang="nl-NL"/>
        </a:p>
      </dgm:t>
    </dgm:pt>
    <dgm:pt modelId="{60EBD7BA-2601-4405-A2C9-D515AC089800}">
      <dgm:prSet phldrT="[Tekst]" custT="1"/>
      <dgm:spPr>
        <a:solidFill>
          <a:srgbClr val="8E05FF"/>
        </a:solidFill>
      </dgm:spPr>
      <dgm:t>
        <a:bodyPr/>
        <a:lstStyle/>
        <a:p>
          <a:endParaRPr lang="nl-NL" sz="1200" dirty="0" smtClean="0"/>
        </a:p>
        <a:p>
          <a:r>
            <a:rPr lang="nl-NL" sz="1400" dirty="0" smtClean="0"/>
            <a:t>Onderdelen</a:t>
          </a:r>
          <a:r>
            <a:rPr lang="nl-NL" sz="1200" dirty="0" smtClean="0"/>
            <a:t> </a:t>
          </a:r>
          <a:endParaRPr lang="nl-NL" sz="1200" dirty="0"/>
        </a:p>
      </dgm:t>
    </dgm:pt>
    <dgm:pt modelId="{BBB614E5-9086-41B7-9AE2-C7B5B2579A29}" type="parTrans" cxnId="{860CE8B9-2920-42EF-BEDC-41806AD45696}">
      <dgm:prSet/>
      <dgm:spPr/>
      <dgm:t>
        <a:bodyPr/>
        <a:lstStyle/>
        <a:p>
          <a:endParaRPr lang="nl-NL"/>
        </a:p>
      </dgm:t>
    </dgm:pt>
    <dgm:pt modelId="{ED65C116-4F87-4254-A457-F2E9C6F54CD8}" type="sibTrans" cxnId="{860CE8B9-2920-42EF-BEDC-41806AD45696}">
      <dgm:prSet/>
      <dgm:spPr/>
      <dgm:t>
        <a:bodyPr/>
        <a:lstStyle/>
        <a:p>
          <a:endParaRPr lang="nl-NL"/>
        </a:p>
      </dgm:t>
    </dgm:pt>
    <dgm:pt modelId="{CF0A374A-BF1C-4FBB-9486-F3839BD457B2}">
      <dgm:prSet phldrT="[Teks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nl-NL" sz="1200" dirty="0" smtClean="0"/>
        </a:p>
        <a:p>
          <a:endParaRPr lang="nl-NL" sz="1200" dirty="0" smtClean="0"/>
        </a:p>
        <a:p>
          <a:r>
            <a:rPr lang="nl-NL" sz="1400" dirty="0" smtClean="0"/>
            <a:t>Weerstand</a:t>
          </a:r>
        </a:p>
      </dgm:t>
    </dgm:pt>
    <dgm:pt modelId="{E1F72C60-0328-4AFA-874C-08998D8DFC5A}" type="parTrans" cxnId="{825C5B73-242F-4A55-B8F5-700015DFF1C1}">
      <dgm:prSet/>
      <dgm:spPr/>
      <dgm:t>
        <a:bodyPr/>
        <a:lstStyle/>
        <a:p>
          <a:endParaRPr lang="nl-NL"/>
        </a:p>
      </dgm:t>
    </dgm:pt>
    <dgm:pt modelId="{5DA0851A-975F-4444-8567-93213FDCA921}" type="sibTrans" cxnId="{825C5B73-242F-4A55-B8F5-700015DFF1C1}">
      <dgm:prSet/>
      <dgm:spPr/>
      <dgm:t>
        <a:bodyPr/>
        <a:lstStyle/>
        <a:p>
          <a:endParaRPr lang="nl-NL"/>
        </a:p>
      </dgm:t>
    </dgm:pt>
    <dgm:pt modelId="{2260E65D-3BD0-4444-A943-B2FA87095736}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endParaRPr lang="nl-NL" sz="1400" dirty="0" smtClean="0"/>
        </a:p>
        <a:p>
          <a:endParaRPr lang="nl-NL" sz="1400" dirty="0" smtClean="0"/>
        </a:p>
        <a:p>
          <a:r>
            <a:rPr lang="nl-NL" sz="1400" dirty="0" smtClean="0"/>
            <a:t>Generale repetitie</a:t>
          </a:r>
          <a:endParaRPr lang="nl-NL" sz="1400" dirty="0"/>
        </a:p>
      </dgm:t>
    </dgm:pt>
    <dgm:pt modelId="{BA836755-EE5E-4C14-824D-6F5B714E4F98}" type="parTrans" cxnId="{B64E0BA1-5CFC-4944-A321-29DD1F7D95AF}">
      <dgm:prSet/>
      <dgm:spPr/>
      <dgm:t>
        <a:bodyPr/>
        <a:lstStyle/>
        <a:p>
          <a:endParaRPr lang="nl-NL"/>
        </a:p>
      </dgm:t>
    </dgm:pt>
    <dgm:pt modelId="{5B1DA4DD-5B34-45F4-9400-324E4CA42A7C}" type="sibTrans" cxnId="{B64E0BA1-5CFC-4944-A321-29DD1F7D95AF}">
      <dgm:prSet/>
      <dgm:spPr/>
      <dgm:t>
        <a:bodyPr/>
        <a:lstStyle/>
        <a:p>
          <a:endParaRPr lang="nl-NL"/>
        </a:p>
      </dgm:t>
    </dgm:pt>
    <dgm:pt modelId="{A76F7A85-84C9-4C79-ADA3-44617DE788E6}" type="pres">
      <dgm:prSet presAssocID="{8C916F97-B773-4AD0-82FE-06DE8BD9D78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9E14F6-8CA2-4EB8-B72E-14F6865CDC6C}" type="pres">
      <dgm:prSet presAssocID="{8C916F97-B773-4AD0-82FE-06DE8BD9D787}" presName="arrow" presStyleLbl="bgShp" presStyleIdx="0" presStyleCnt="1" custLinFactNeighborX="-36162" custLinFactNeighborY="-2732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endParaRPr lang="nl-NL"/>
        </a:p>
      </dgm:t>
    </dgm:pt>
    <dgm:pt modelId="{4C0D36E8-2925-4236-9725-E63522A480AD}" type="pres">
      <dgm:prSet presAssocID="{8C916F97-B773-4AD0-82FE-06DE8BD9D787}" presName="linearProcess" presStyleCnt="0"/>
      <dgm:spPr/>
      <dgm:t>
        <a:bodyPr/>
        <a:lstStyle/>
        <a:p>
          <a:endParaRPr lang="nl-NL"/>
        </a:p>
      </dgm:t>
    </dgm:pt>
    <dgm:pt modelId="{82C29D9D-F30A-4B8E-9827-0F37A1B7FBCB}" type="pres">
      <dgm:prSet presAssocID="{BE23A060-2C13-45B9-99BC-4F7C0505C5A8}" presName="textNode" presStyleLbl="node1" presStyleIdx="0" presStyleCnt="6" custScaleX="131785" custLinFactNeighborX="8544" custLinFactNeighborY="181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0E3772-E70C-4E16-8B93-9A7173BDF5C7}" type="pres">
      <dgm:prSet presAssocID="{29248E7C-2738-4E9E-ADBC-DB2E80D0532C}" presName="sibTrans" presStyleCnt="0"/>
      <dgm:spPr/>
      <dgm:t>
        <a:bodyPr/>
        <a:lstStyle/>
        <a:p>
          <a:endParaRPr lang="nl-NL"/>
        </a:p>
      </dgm:t>
    </dgm:pt>
    <dgm:pt modelId="{F16D027D-5B07-4A63-8D74-C446D0C76A64}" type="pres">
      <dgm:prSet presAssocID="{B3E962C3-9A6B-4213-A28B-E30975375934}" presName="textNode" presStyleLbl="node1" presStyleIdx="1" presStyleCnt="6" custLinFactX="100000" custLinFactNeighborX="179769" custLinFactNeighborY="181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643C96-5C19-4A9B-800A-C4D7F4CEDCA8}" type="pres">
      <dgm:prSet presAssocID="{B9C05775-75D8-4828-9530-1B8FCBE7CEF0}" presName="sibTrans" presStyleCnt="0"/>
      <dgm:spPr/>
      <dgm:t>
        <a:bodyPr/>
        <a:lstStyle/>
        <a:p>
          <a:endParaRPr lang="nl-NL"/>
        </a:p>
      </dgm:t>
    </dgm:pt>
    <dgm:pt modelId="{424E2BAE-64C8-4263-820B-25B61A0D7B77}" type="pres">
      <dgm:prSet presAssocID="{CCBD0FA4-1F91-4C4E-A1EC-A7A00E672CBB}" presName="textNode" presStyleLbl="node1" presStyleIdx="2" presStyleCnt="6" custScaleX="112470" custLinFactX="-94880" custLinFactNeighborX="-100000" custLinFactNeighborY="181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3400CB6-724C-4B76-A119-8AD5AFC5DF49}" type="pres">
      <dgm:prSet presAssocID="{D41DA3CE-BFFB-41AA-9124-F212B85EE638}" presName="sibTrans" presStyleCnt="0"/>
      <dgm:spPr/>
      <dgm:t>
        <a:bodyPr/>
        <a:lstStyle/>
        <a:p>
          <a:endParaRPr lang="nl-NL"/>
        </a:p>
      </dgm:t>
    </dgm:pt>
    <dgm:pt modelId="{5EC4A7B3-1C76-4CCB-BB20-CC4C1C455B69}" type="pres">
      <dgm:prSet presAssocID="{60EBD7BA-2601-4405-A2C9-D515AC089800}" presName="textNode" presStyleLbl="node1" presStyleIdx="3" presStyleCnt="6" custScaleX="106530" custLinFactNeighborX="-32505" custLinFactNeighborY="181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EEF1A5E-DE7B-4920-AD8F-49752685D543}" type="pres">
      <dgm:prSet presAssocID="{ED65C116-4F87-4254-A457-F2E9C6F54CD8}" presName="sibTrans" presStyleCnt="0"/>
      <dgm:spPr/>
      <dgm:t>
        <a:bodyPr/>
        <a:lstStyle/>
        <a:p>
          <a:endParaRPr lang="nl-NL"/>
        </a:p>
      </dgm:t>
    </dgm:pt>
    <dgm:pt modelId="{9A2D46EA-CD90-4A7E-96F9-B7435F20BDB6}" type="pres">
      <dgm:prSet presAssocID="{CF0A374A-BF1C-4FBB-9486-F3839BD457B2}" presName="textNode" presStyleLbl="node1" presStyleIdx="4" presStyleCnt="6" custScaleX="117076" custLinFactNeighborX="-39396" custLinFactNeighborY="181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C2228E-65E9-4A7F-859F-5F021A638D06}" type="pres">
      <dgm:prSet presAssocID="{5DA0851A-975F-4444-8567-93213FDCA921}" presName="sibTrans" presStyleCnt="0"/>
      <dgm:spPr/>
      <dgm:t>
        <a:bodyPr/>
        <a:lstStyle/>
        <a:p>
          <a:endParaRPr lang="nl-NL"/>
        </a:p>
      </dgm:t>
    </dgm:pt>
    <dgm:pt modelId="{8EDB765E-91EB-4E24-89E4-48D352ABE2B8}" type="pres">
      <dgm:prSet presAssocID="{2260E65D-3BD0-4444-A943-B2FA87095736}" presName="textNode" presStyleLbl="node1" presStyleIdx="5" presStyleCnt="6" custScaleX="117943" custLinFactNeighborX="-61305" custLinFactNeighborY="181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20B9A12-D35E-4741-A0A8-9927EB231116}" srcId="{8C916F97-B773-4AD0-82FE-06DE8BD9D787}" destId="{CCBD0FA4-1F91-4C4E-A1EC-A7A00E672CBB}" srcOrd="2" destOrd="0" parTransId="{C5FF363D-C244-43EB-B2B3-36DE992060C9}" sibTransId="{D41DA3CE-BFFB-41AA-9124-F212B85EE638}"/>
    <dgm:cxn modelId="{1AD3A533-5052-46E2-BEF8-930F46D3DB8C}" type="presOf" srcId="{CF0A374A-BF1C-4FBB-9486-F3839BD457B2}" destId="{9A2D46EA-CD90-4A7E-96F9-B7435F20BDB6}" srcOrd="0" destOrd="0" presId="urn:microsoft.com/office/officeart/2005/8/layout/hProcess9"/>
    <dgm:cxn modelId="{70F6FD8C-7EA4-44FD-81DB-816AC42DC5A9}" type="presOf" srcId="{2260E65D-3BD0-4444-A943-B2FA87095736}" destId="{8EDB765E-91EB-4E24-89E4-48D352ABE2B8}" srcOrd="0" destOrd="0" presId="urn:microsoft.com/office/officeart/2005/8/layout/hProcess9"/>
    <dgm:cxn modelId="{F3162CA4-202D-4F7B-B540-1A9055A9C2A4}" type="presOf" srcId="{8C916F97-B773-4AD0-82FE-06DE8BD9D787}" destId="{A76F7A85-84C9-4C79-ADA3-44617DE788E6}" srcOrd="0" destOrd="0" presId="urn:microsoft.com/office/officeart/2005/8/layout/hProcess9"/>
    <dgm:cxn modelId="{B64E0BA1-5CFC-4944-A321-29DD1F7D95AF}" srcId="{8C916F97-B773-4AD0-82FE-06DE8BD9D787}" destId="{2260E65D-3BD0-4444-A943-B2FA87095736}" srcOrd="5" destOrd="0" parTransId="{BA836755-EE5E-4C14-824D-6F5B714E4F98}" sibTransId="{5B1DA4DD-5B34-45F4-9400-324E4CA42A7C}"/>
    <dgm:cxn modelId="{C01C5B82-4A06-4D6B-80CA-984D51079BD3}" srcId="{8C916F97-B773-4AD0-82FE-06DE8BD9D787}" destId="{BE23A060-2C13-45B9-99BC-4F7C0505C5A8}" srcOrd="0" destOrd="0" parTransId="{9EA2926D-52BE-4C6C-9B1E-E0243FDEED6C}" sibTransId="{29248E7C-2738-4E9E-ADBC-DB2E80D0532C}"/>
    <dgm:cxn modelId="{111A9ECE-BC99-4F64-8A6B-0BFC88A19400}" type="presOf" srcId="{B3E962C3-9A6B-4213-A28B-E30975375934}" destId="{F16D027D-5B07-4A63-8D74-C446D0C76A64}" srcOrd="0" destOrd="0" presId="urn:microsoft.com/office/officeart/2005/8/layout/hProcess9"/>
    <dgm:cxn modelId="{860CE8B9-2920-42EF-BEDC-41806AD45696}" srcId="{8C916F97-B773-4AD0-82FE-06DE8BD9D787}" destId="{60EBD7BA-2601-4405-A2C9-D515AC089800}" srcOrd="3" destOrd="0" parTransId="{BBB614E5-9086-41B7-9AE2-C7B5B2579A29}" sibTransId="{ED65C116-4F87-4254-A457-F2E9C6F54CD8}"/>
    <dgm:cxn modelId="{EA8637BC-319A-439C-A50B-2CE49438C2F5}" srcId="{8C916F97-B773-4AD0-82FE-06DE8BD9D787}" destId="{B3E962C3-9A6B-4213-A28B-E30975375934}" srcOrd="1" destOrd="0" parTransId="{7A500EA7-DDB3-44FB-99DB-A38A260BD5C0}" sibTransId="{B9C05775-75D8-4828-9530-1B8FCBE7CEF0}"/>
    <dgm:cxn modelId="{7E610742-ABE1-4F6D-A21C-3D95BA9A65F6}" type="presOf" srcId="{60EBD7BA-2601-4405-A2C9-D515AC089800}" destId="{5EC4A7B3-1C76-4CCB-BB20-CC4C1C455B69}" srcOrd="0" destOrd="0" presId="urn:microsoft.com/office/officeart/2005/8/layout/hProcess9"/>
    <dgm:cxn modelId="{825C5B73-242F-4A55-B8F5-700015DFF1C1}" srcId="{8C916F97-B773-4AD0-82FE-06DE8BD9D787}" destId="{CF0A374A-BF1C-4FBB-9486-F3839BD457B2}" srcOrd="4" destOrd="0" parTransId="{E1F72C60-0328-4AFA-874C-08998D8DFC5A}" sibTransId="{5DA0851A-975F-4444-8567-93213FDCA921}"/>
    <dgm:cxn modelId="{80C5C18E-23B0-4FB7-ADA4-6255CA8DA6B6}" type="presOf" srcId="{CCBD0FA4-1F91-4C4E-A1EC-A7A00E672CBB}" destId="{424E2BAE-64C8-4263-820B-25B61A0D7B77}" srcOrd="0" destOrd="0" presId="urn:microsoft.com/office/officeart/2005/8/layout/hProcess9"/>
    <dgm:cxn modelId="{1C3D5466-997C-48B6-9FCB-18CF0A84A692}" type="presOf" srcId="{BE23A060-2C13-45B9-99BC-4F7C0505C5A8}" destId="{82C29D9D-F30A-4B8E-9827-0F37A1B7FBCB}" srcOrd="0" destOrd="0" presId="urn:microsoft.com/office/officeart/2005/8/layout/hProcess9"/>
    <dgm:cxn modelId="{A56364CE-06BA-48DF-92F8-8B8D39943D8C}" type="presParOf" srcId="{A76F7A85-84C9-4C79-ADA3-44617DE788E6}" destId="{B39E14F6-8CA2-4EB8-B72E-14F6865CDC6C}" srcOrd="0" destOrd="0" presId="urn:microsoft.com/office/officeart/2005/8/layout/hProcess9"/>
    <dgm:cxn modelId="{7A13D06B-4F5A-4E60-9107-4E44F5342968}" type="presParOf" srcId="{A76F7A85-84C9-4C79-ADA3-44617DE788E6}" destId="{4C0D36E8-2925-4236-9725-E63522A480AD}" srcOrd="1" destOrd="0" presId="urn:microsoft.com/office/officeart/2005/8/layout/hProcess9"/>
    <dgm:cxn modelId="{582CE66F-93B4-4D73-82EA-0B5E017B6DB3}" type="presParOf" srcId="{4C0D36E8-2925-4236-9725-E63522A480AD}" destId="{82C29D9D-F30A-4B8E-9827-0F37A1B7FBCB}" srcOrd="0" destOrd="0" presId="urn:microsoft.com/office/officeart/2005/8/layout/hProcess9"/>
    <dgm:cxn modelId="{207A5A08-58FE-42EA-89F6-C8183381AE94}" type="presParOf" srcId="{4C0D36E8-2925-4236-9725-E63522A480AD}" destId="{1C0E3772-E70C-4E16-8B93-9A7173BDF5C7}" srcOrd="1" destOrd="0" presId="urn:microsoft.com/office/officeart/2005/8/layout/hProcess9"/>
    <dgm:cxn modelId="{9FC4E706-4E34-47C3-AC62-2F1851FE75D4}" type="presParOf" srcId="{4C0D36E8-2925-4236-9725-E63522A480AD}" destId="{F16D027D-5B07-4A63-8D74-C446D0C76A64}" srcOrd="2" destOrd="0" presId="urn:microsoft.com/office/officeart/2005/8/layout/hProcess9"/>
    <dgm:cxn modelId="{7D23FC27-E35E-44BF-A889-DB8DAE5C33BC}" type="presParOf" srcId="{4C0D36E8-2925-4236-9725-E63522A480AD}" destId="{7D643C96-5C19-4A9B-800A-C4D7F4CEDCA8}" srcOrd="3" destOrd="0" presId="urn:microsoft.com/office/officeart/2005/8/layout/hProcess9"/>
    <dgm:cxn modelId="{01ED962E-6BF1-4D27-8A87-D88E44EDAE44}" type="presParOf" srcId="{4C0D36E8-2925-4236-9725-E63522A480AD}" destId="{424E2BAE-64C8-4263-820B-25B61A0D7B77}" srcOrd="4" destOrd="0" presId="urn:microsoft.com/office/officeart/2005/8/layout/hProcess9"/>
    <dgm:cxn modelId="{CC70BE47-F827-4DB0-B065-6E630B708459}" type="presParOf" srcId="{4C0D36E8-2925-4236-9725-E63522A480AD}" destId="{A3400CB6-724C-4B76-A119-8AD5AFC5DF49}" srcOrd="5" destOrd="0" presId="urn:microsoft.com/office/officeart/2005/8/layout/hProcess9"/>
    <dgm:cxn modelId="{E26DA46A-AB28-43CF-A10A-68563826851F}" type="presParOf" srcId="{4C0D36E8-2925-4236-9725-E63522A480AD}" destId="{5EC4A7B3-1C76-4CCB-BB20-CC4C1C455B69}" srcOrd="6" destOrd="0" presId="urn:microsoft.com/office/officeart/2005/8/layout/hProcess9"/>
    <dgm:cxn modelId="{23347526-FA5F-4CDF-9655-155C50DB0070}" type="presParOf" srcId="{4C0D36E8-2925-4236-9725-E63522A480AD}" destId="{9EEF1A5E-DE7B-4920-AD8F-49752685D543}" srcOrd="7" destOrd="0" presId="urn:microsoft.com/office/officeart/2005/8/layout/hProcess9"/>
    <dgm:cxn modelId="{A03DEB97-C95E-4821-9ABD-E84AF20E92BB}" type="presParOf" srcId="{4C0D36E8-2925-4236-9725-E63522A480AD}" destId="{9A2D46EA-CD90-4A7E-96F9-B7435F20BDB6}" srcOrd="8" destOrd="0" presId="urn:microsoft.com/office/officeart/2005/8/layout/hProcess9"/>
    <dgm:cxn modelId="{B26A3C96-D129-4CFD-BB75-068723FE0E08}" type="presParOf" srcId="{4C0D36E8-2925-4236-9725-E63522A480AD}" destId="{2AC2228E-65E9-4A7F-859F-5F021A638D06}" srcOrd="9" destOrd="0" presId="urn:microsoft.com/office/officeart/2005/8/layout/hProcess9"/>
    <dgm:cxn modelId="{CDDF7EC6-336E-44E7-ACFF-CCC62F47CDC5}" type="presParOf" srcId="{4C0D36E8-2925-4236-9725-E63522A480AD}" destId="{8EDB765E-91EB-4E24-89E4-48D352ABE2B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E14F6-8CA2-4EB8-B72E-14F6865CDC6C}">
      <dsp:nvSpPr>
        <dsp:cNvPr id="0" name=""/>
        <dsp:cNvSpPr/>
      </dsp:nvSpPr>
      <dsp:spPr>
        <a:xfrm>
          <a:off x="0" y="0"/>
          <a:ext cx="7772400" cy="6093296"/>
        </a:xfrm>
        <a:prstGeom prst="rightArrow">
          <a:avLst/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29D9D-F30A-4B8E-9827-0F37A1B7FBCB}">
      <dsp:nvSpPr>
        <dsp:cNvPr id="0" name=""/>
        <dsp:cNvSpPr/>
      </dsp:nvSpPr>
      <dsp:spPr>
        <a:xfrm>
          <a:off x="19877" y="1872201"/>
          <a:ext cx="1565730" cy="2437318"/>
        </a:xfrm>
        <a:prstGeom prst="roundRect">
          <a:avLst/>
        </a:prstGeom>
        <a:solidFill>
          <a:schemeClr val="tx1">
            <a:lumMod val="25000"/>
            <a:lumOff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Introductie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en communicatie</a:t>
          </a:r>
          <a:endParaRPr lang="nl-NL" sz="1400" kern="1200" dirty="0"/>
        </a:p>
      </dsp:txBody>
      <dsp:txXfrm>
        <a:off x="96310" y="1948634"/>
        <a:ext cx="1412864" cy="2284452"/>
      </dsp:txXfrm>
    </dsp:sp>
    <dsp:sp modelId="{F16D027D-5B07-4A63-8D74-C446D0C76A64}">
      <dsp:nvSpPr>
        <dsp:cNvPr id="0" name=""/>
        <dsp:cNvSpPr/>
      </dsp:nvSpPr>
      <dsp:spPr>
        <a:xfrm>
          <a:off x="3310771" y="1872201"/>
          <a:ext cx="1188094" cy="2437318"/>
        </a:xfrm>
        <a:prstGeom prst="roundRect">
          <a:avLst/>
        </a:prstGeom>
        <a:solidFill>
          <a:srgbClr val="A537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Context</a:t>
          </a: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bepaling</a:t>
          </a:r>
          <a:r>
            <a:rPr lang="nl-NL" sz="1200" kern="1200" dirty="0" smtClean="0"/>
            <a:t> </a:t>
          </a:r>
          <a:endParaRPr lang="nl-NL" sz="1200" kern="1200" dirty="0"/>
        </a:p>
      </dsp:txBody>
      <dsp:txXfrm>
        <a:off x="3368769" y="1930199"/>
        <a:ext cx="1072098" cy="2321322"/>
      </dsp:txXfrm>
    </dsp:sp>
    <dsp:sp modelId="{424E2BAE-64C8-4263-820B-25B61A0D7B77}">
      <dsp:nvSpPr>
        <dsp:cNvPr id="0" name=""/>
        <dsp:cNvSpPr/>
      </dsp:nvSpPr>
      <dsp:spPr>
        <a:xfrm>
          <a:off x="1827536" y="1872201"/>
          <a:ext cx="1336250" cy="2437318"/>
        </a:xfrm>
        <a:prstGeom prst="roundRect">
          <a:avLst/>
        </a:prstGeom>
        <a:solidFill>
          <a:srgbClr val="B55B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Boodschap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bepaling 	</a:t>
          </a:r>
          <a:endParaRPr lang="nl-NL" sz="1400" kern="1200" dirty="0"/>
        </a:p>
      </dsp:txBody>
      <dsp:txXfrm>
        <a:off x="1892766" y="1937431"/>
        <a:ext cx="1205790" cy="2306858"/>
      </dsp:txXfrm>
    </dsp:sp>
    <dsp:sp modelId="{5EC4A7B3-1C76-4CCB-BB20-CC4C1C455B69}">
      <dsp:nvSpPr>
        <dsp:cNvPr id="0" name=""/>
        <dsp:cNvSpPr/>
      </dsp:nvSpPr>
      <dsp:spPr>
        <a:xfrm>
          <a:off x="4622717" y="1872201"/>
          <a:ext cx="1265677" cy="2437318"/>
        </a:xfrm>
        <a:prstGeom prst="roundRect">
          <a:avLst/>
        </a:prstGeom>
        <a:solidFill>
          <a:srgbClr val="8E05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Onderdelen</a:t>
          </a:r>
          <a:r>
            <a:rPr lang="nl-NL" sz="1200" kern="1200" dirty="0" smtClean="0"/>
            <a:t> </a:t>
          </a:r>
          <a:endParaRPr lang="nl-NL" sz="1200" kern="1200" dirty="0"/>
        </a:p>
      </dsp:txBody>
      <dsp:txXfrm>
        <a:off x="4684502" y="1933986"/>
        <a:ext cx="1142107" cy="2313748"/>
      </dsp:txXfrm>
    </dsp:sp>
    <dsp:sp modelId="{9A2D46EA-CD90-4A7E-96F9-B7435F20BDB6}">
      <dsp:nvSpPr>
        <dsp:cNvPr id="0" name=""/>
        <dsp:cNvSpPr/>
      </dsp:nvSpPr>
      <dsp:spPr>
        <a:xfrm>
          <a:off x="6072765" y="1872201"/>
          <a:ext cx="1390974" cy="2437318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Weerstand</a:t>
          </a:r>
        </a:p>
      </dsp:txBody>
      <dsp:txXfrm>
        <a:off x="6140667" y="1940103"/>
        <a:ext cx="1255170" cy="2301514"/>
      </dsp:txXfrm>
    </dsp:sp>
    <dsp:sp modelId="{8EDB765E-91EB-4E24-89E4-48D352ABE2B8}">
      <dsp:nvSpPr>
        <dsp:cNvPr id="0" name=""/>
        <dsp:cNvSpPr/>
      </dsp:nvSpPr>
      <dsp:spPr>
        <a:xfrm>
          <a:off x="7618372" y="1872201"/>
          <a:ext cx="1401274" cy="2437318"/>
        </a:xfrm>
        <a:prstGeom prst="roundRect">
          <a:avLst/>
        </a:prstGeom>
        <a:solidFill>
          <a:schemeClr val="tx1">
            <a:lumMod val="90000"/>
            <a:lumOff val="1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Generale repetitie</a:t>
          </a:r>
          <a:endParaRPr lang="nl-NL" sz="1400" kern="1200" dirty="0"/>
        </a:p>
      </dsp:txBody>
      <dsp:txXfrm>
        <a:off x="7686777" y="1940606"/>
        <a:ext cx="1264464" cy="2300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DE79D3-35F3-410A-9C9B-7A6939D0E718}" type="datetime1">
              <a:rPr lang="nl-NL"/>
              <a:pPr>
                <a:defRPr/>
              </a:pPr>
              <a:t>12-4-2022</a:t>
            </a:fld>
            <a:endParaRPr lang="nl-NL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ADE5F9-03F0-4921-B74D-754B15D39A4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FCA8B6-0B02-4232-BE0A-38325CAE8511}" type="datetime1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opmaakprofielen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9798CD-1D49-4855-8277-079AC971636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798CD-1D49-4855-8277-079AC9716368}" type="slidenum">
              <a:rPr lang="en-US" altLang="nl-NL" smtClean="0"/>
              <a:pPr>
                <a:defRPr/>
              </a:pPr>
              <a:t>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0985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45694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Alle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toetsdoelen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staan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centraal.</a:t>
            </a:r>
            <a:endParaRPr lang="nl-NL" altLang="nl-NL" b="0" strike="noStrike" dirty="0" smtClean="0"/>
          </a:p>
        </p:txBody>
      </p:sp>
    </p:spTree>
    <p:extLst>
      <p:ext uri="{BB962C8B-B14F-4D97-AF65-F5344CB8AC3E}">
        <p14:creationId xmlns:p14="http://schemas.microsoft.com/office/powerpoint/2010/main" val="168788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 smtClean="0"/>
              <a:t>Je hebt de afgelopen weken,</a:t>
            </a:r>
            <a:r>
              <a:rPr lang="nl-NL" altLang="nl-NL" baseline="0" dirty="0" smtClean="0"/>
              <a:t> elke week bouwstenen gekregen om een presentatie te geven. </a:t>
            </a:r>
            <a:endParaRPr lang="nl-NL" altLang="nl-NL" dirty="0" smtClean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45ADAD45-0008-4727-B0EA-AA2961A18A5F}" type="slidenum">
              <a:rPr lang="en-US" altLang="nl-NL" sz="1200" smtClean="0">
                <a:latin typeface="Arial" panose="020B0604020202020204" pitchFamily="34" charset="0"/>
              </a:rPr>
              <a:pPr/>
              <a:t>4</a:t>
            </a:fld>
            <a:endParaRPr lang="en-US" altLang="nl-NL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5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45ADAD45-0008-4727-B0EA-AA2961A18A5F}" type="slidenum">
              <a:rPr lang="en-US" altLang="nl-NL" sz="1200" smtClean="0">
                <a:latin typeface="Arial" panose="020B0604020202020204" pitchFamily="34" charset="0"/>
              </a:rPr>
              <a:pPr/>
              <a:t>5</a:t>
            </a:fld>
            <a:endParaRPr lang="en-US" altLang="nl-NL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3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D182A968-11C8-4B00-B6EE-E7B4EA39F7A7}" type="slidenum">
              <a:rPr lang="en-US" altLang="nl-NL" sz="1200" smtClean="0">
                <a:latin typeface="Arial" panose="020B0604020202020204" pitchFamily="34" charset="0"/>
              </a:rPr>
              <a:pPr/>
              <a:t>6</a:t>
            </a:fld>
            <a:endParaRPr lang="en-US" altLang="nl-NL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5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A2038A61-8803-4619-AC71-8CE145920C7D}" type="slidenum">
              <a:rPr lang="en-US" altLang="nl-NL" sz="1200" smtClean="0">
                <a:latin typeface="Arial" panose="020B0604020202020204" pitchFamily="34" charset="0"/>
              </a:rPr>
              <a:pPr/>
              <a:t>7</a:t>
            </a:fld>
            <a:endParaRPr lang="en-US" altLang="nl-NL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9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NL" dirty="0" err="1" smtClean="0"/>
              <a:t>Dit</a:t>
            </a:r>
            <a:r>
              <a:rPr lang="en-US" altLang="nl-NL" dirty="0" smtClean="0"/>
              <a:t> is de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laatste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keer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dat</a:t>
            </a:r>
            <a:r>
              <a:rPr lang="en-US" altLang="nl-NL" baseline="0" dirty="0" smtClean="0"/>
              <a:t> je </a:t>
            </a:r>
            <a:r>
              <a:rPr lang="en-US" altLang="nl-NL" baseline="0" dirty="0" err="1" smtClean="0"/>
              <a:t>oefent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voor</a:t>
            </a:r>
            <a:r>
              <a:rPr lang="en-US" altLang="nl-NL" baseline="0" dirty="0" smtClean="0"/>
              <a:t> de </a:t>
            </a:r>
            <a:r>
              <a:rPr lang="en-US" altLang="nl-NL" baseline="0" dirty="0" err="1" smtClean="0"/>
              <a:t>eindpresentatie</a:t>
            </a:r>
            <a:r>
              <a:rPr lang="en-US" altLang="nl-NL" baseline="0" dirty="0" smtClean="0"/>
              <a:t>. Ga </a:t>
            </a:r>
            <a:r>
              <a:rPr lang="en-US" altLang="nl-NL" baseline="0" dirty="0" err="1" smtClean="0"/>
              <a:t>los</a:t>
            </a:r>
            <a:r>
              <a:rPr lang="en-US" altLang="nl-NL" baseline="0" dirty="0" smtClean="0"/>
              <a:t>, </a:t>
            </a:r>
            <a:r>
              <a:rPr lang="en-US" altLang="nl-NL" baseline="0" dirty="0" err="1" smtClean="0"/>
              <a:t>gebruik</a:t>
            </a:r>
            <a:r>
              <a:rPr lang="en-US" altLang="nl-NL" baseline="0" dirty="0" smtClean="0"/>
              <a:t> de </a:t>
            </a:r>
            <a:r>
              <a:rPr lang="en-US" altLang="nl-NL" baseline="0" dirty="0" err="1" smtClean="0"/>
              <a:t>kennis</a:t>
            </a:r>
            <a:r>
              <a:rPr lang="en-US" altLang="nl-NL" baseline="0" dirty="0" smtClean="0"/>
              <a:t> die je </a:t>
            </a:r>
            <a:r>
              <a:rPr lang="en-US" altLang="nl-NL" baseline="0" dirty="0" err="1" smtClean="0"/>
              <a:t>hebt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opgedaan</a:t>
            </a:r>
            <a:r>
              <a:rPr lang="en-US" altLang="nl-NL" baseline="0" dirty="0" smtClean="0"/>
              <a:t> de </a:t>
            </a:r>
            <a:r>
              <a:rPr lang="en-US" altLang="nl-NL" baseline="0" dirty="0" err="1" smtClean="0"/>
              <a:t>afgelopen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weken</a:t>
            </a:r>
            <a:r>
              <a:rPr lang="en-US" altLang="nl-NL" baseline="0" dirty="0" smtClean="0"/>
              <a:t>, de feedback die je </a:t>
            </a:r>
            <a:r>
              <a:rPr lang="en-US" altLang="nl-NL" baseline="0" dirty="0" err="1" smtClean="0"/>
              <a:t>hebt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gekregen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blijf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dichtbij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jezelf</a:t>
            </a:r>
            <a:r>
              <a:rPr lang="en-US" altLang="nl-NL" baseline="0" dirty="0" smtClean="0"/>
              <a:t>. </a:t>
            </a:r>
            <a:r>
              <a:rPr lang="en-US" altLang="nl-NL" baseline="0" dirty="0" err="1" smtClean="0"/>
              <a:t>Veel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plezier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veel</a:t>
            </a:r>
            <a:r>
              <a:rPr lang="en-US" altLang="nl-NL" baseline="0" dirty="0" smtClean="0"/>
              <a:t> success!</a:t>
            </a:r>
            <a:endParaRPr lang="en-US" altLang="nl-NL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nl-NL" altLang="nl-N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altLang="nl-N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NL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altLang="nl-NL" dirty="0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9B9CCC00-56C8-442C-B400-75D45F90092F}" type="slidenum">
              <a:rPr lang="en-US" altLang="nl-NL" sz="1200" smtClean="0">
                <a:latin typeface="Arial" panose="020B0604020202020204" pitchFamily="34" charset="0"/>
              </a:rPr>
              <a:pPr/>
              <a:t>8</a:t>
            </a:fld>
            <a:endParaRPr lang="en-US" altLang="nl-NL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77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798CD-1D49-4855-8277-079AC9716368}" type="slidenum">
              <a:rPr lang="en-US" altLang="nl-NL" smtClean="0"/>
              <a:pPr>
                <a:defRPr/>
              </a:pPr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614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is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59788" y="6381750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CA9D93CD-E811-4043-9739-DC222E00AE84}" type="slidenum">
              <a:rPr lang="en-US" altLang="nl-NL" sz="1400" smtClean="0"/>
              <a:pPr>
                <a:spcBef>
                  <a:spcPct val="50000"/>
                </a:spcBef>
                <a:defRPr/>
              </a:pPr>
              <a:t>‹nr.›</a:t>
            </a:fld>
            <a:endParaRPr lang="en-US" altLang="nl-NL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nl-NL" smtClean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71600" y="3505200"/>
            <a:ext cx="640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nl-NL" smtClean="0">
              <a:latin typeface="Arial" charset="0"/>
            </a:endParaRPr>
          </a:p>
        </p:txBody>
      </p:sp>
      <p:pic>
        <p:nvPicPr>
          <p:cNvPr id="7" name="Picture 7" descr="Fon525_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143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466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90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06612" cy="6381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67438" cy="6381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02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0" y="0"/>
            <a:ext cx="6673850" cy="11064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608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08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54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is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59788" y="6381750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8F86FB-9055-482A-AA90-DE3F664A4FC7}" type="slidenum">
              <a:rPr lang="en-US" altLang="nl-NL" sz="1400" smtClean="0">
                <a:latin typeface="Fontys Frutiger" panose="00000400000000000000" pitchFamily="2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en-US" altLang="nl-NL" smtClean="0">
              <a:latin typeface="Fontys Frutiger" panose="00000400000000000000" pitchFamily="2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nl-NL" sz="4400" b="1" smtClean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71600" y="3505200"/>
            <a:ext cx="640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nl-NL" sz="3200" smtClean="0"/>
          </a:p>
        </p:txBody>
      </p:sp>
      <p:pic>
        <p:nvPicPr>
          <p:cNvPr id="7" name="Picture 9" descr="Fon525_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143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nl-NL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4287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55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129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42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984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17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8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94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313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16482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251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06612" cy="6381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67438" cy="6381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31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7540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67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9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8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1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914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537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sis PP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0"/>
            <a:ext cx="66738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71600" y="3505200"/>
            <a:ext cx="640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defTabSz="7620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itchFamily="2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en-US" altLang="nl-NL" sz="2800" b="1" smtClean="0">
              <a:solidFill>
                <a:srgbClr val="280049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459788" y="6381750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ontys Frutiger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DEC3B522-1BDA-4B86-9436-36634DA1DE0F}" type="slidenum">
              <a:rPr lang="en-US" altLang="nl-NL" sz="1400" smtClean="0"/>
              <a:pPr>
                <a:spcBef>
                  <a:spcPct val="50000"/>
                </a:spcBef>
                <a:defRPr/>
              </a:pPr>
              <a:t>‹nr.›</a:t>
            </a:fld>
            <a:endParaRPr lang="en-US" altLang="nl-NL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0"/>
            <a:r>
              <a:rPr lang="nl-NL" altLang="nl-NL" smtClean="0"/>
              <a:t>eerste niveau</a:t>
            </a:r>
          </a:p>
          <a:p>
            <a:pPr lvl="1"/>
            <a:r>
              <a:rPr lang="nl-NL" altLang="nl-NL" smtClean="0"/>
              <a:t>tweede niveau</a:t>
            </a:r>
          </a:p>
        </p:txBody>
      </p:sp>
      <p:pic>
        <p:nvPicPr>
          <p:cNvPr id="1031" name="Picture 7" descr="Fon525_0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143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1919"/>
          </a:solidFill>
          <a:latin typeface="+mj-lt"/>
          <a:ea typeface="+mj-ea"/>
          <a:cs typeface="+mj-cs"/>
        </a:defRPr>
      </a:lvl1pPr>
      <a:lvl2pPr algn="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1919"/>
          </a:solidFill>
          <a:latin typeface="Fontys Frutiger" pitchFamily="2" charset="0"/>
        </a:defRPr>
      </a:lvl2pPr>
      <a:lvl3pPr algn="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1919"/>
          </a:solidFill>
          <a:latin typeface="Fontys Frutiger" pitchFamily="2" charset="0"/>
        </a:defRPr>
      </a:lvl3pPr>
      <a:lvl4pPr algn="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1919"/>
          </a:solidFill>
          <a:latin typeface="Fontys Frutiger" pitchFamily="2" charset="0"/>
        </a:defRPr>
      </a:lvl4pPr>
      <a:lvl5pPr algn="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1919"/>
          </a:solidFill>
          <a:latin typeface="Fontys Frutiger" pitchFamily="2" charset="0"/>
        </a:defRPr>
      </a:lvl5pPr>
      <a:lvl6pPr marL="457200" algn="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1919"/>
          </a:solidFill>
          <a:latin typeface="Fontys Frutiger" pitchFamily="2" charset="0"/>
        </a:defRPr>
      </a:lvl6pPr>
      <a:lvl7pPr marL="914400" algn="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1919"/>
          </a:solidFill>
          <a:latin typeface="Fontys Frutiger" pitchFamily="2" charset="0"/>
        </a:defRPr>
      </a:lvl7pPr>
      <a:lvl8pPr marL="1371600" algn="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1919"/>
          </a:solidFill>
          <a:latin typeface="Fontys Frutiger" pitchFamily="2" charset="0"/>
        </a:defRPr>
      </a:lvl8pPr>
      <a:lvl9pPr marL="1828800" algn="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1919"/>
          </a:solidFill>
          <a:latin typeface="Fontys Frutiger" pitchFamily="2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280049"/>
          </a:solidFill>
          <a:latin typeface="+mn-lt"/>
          <a:ea typeface="+mn-ea"/>
          <a:cs typeface="+mn-cs"/>
        </a:defRPr>
      </a:lvl1pPr>
      <a:lvl2pPr marL="541338" indent="-273050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200" b="1">
          <a:solidFill>
            <a:srgbClr val="280049"/>
          </a:solidFill>
          <a:latin typeface="+mn-lt"/>
        </a:defRPr>
      </a:lvl2pPr>
      <a:lvl3pPr marL="993775" indent="-27305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-"/>
        <a:defRPr sz="22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asis 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0"/>
            <a:ext cx="66738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1371600" y="3505200"/>
            <a:ext cx="640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nl-NL" sz="3200" smtClean="0"/>
          </a:p>
        </p:txBody>
      </p:sp>
      <p:sp>
        <p:nvSpPr>
          <p:cNvPr id="1029" name="Text Box 16"/>
          <p:cNvSpPr txBox="1">
            <a:spLocks noChangeArrowheads="1"/>
          </p:cNvSpPr>
          <p:nvPr userDrawn="1"/>
        </p:nvSpPr>
        <p:spPr bwMode="auto">
          <a:xfrm>
            <a:off x="8459788" y="6381750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373FE465-57DF-4235-9D60-591CA9A184BF}" type="slidenum">
              <a:rPr lang="en-US" altLang="nl-NL" sz="1400" smtClean="0">
                <a:latin typeface="Fontys Frutiger" panose="00000400000000000000" pitchFamily="2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en-US" altLang="nl-NL" smtClean="0">
              <a:latin typeface="Fontys Frutiger" panose="00000400000000000000" pitchFamily="2" charset="0"/>
            </a:endParaRP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eerste niveau</a:t>
            </a:r>
          </a:p>
          <a:p>
            <a:pPr lvl="2"/>
            <a:r>
              <a:rPr lang="nl-NL" altLang="nl-NL" smtClean="0"/>
              <a:t>tweede niveau</a:t>
            </a:r>
          </a:p>
        </p:txBody>
      </p:sp>
      <p:pic>
        <p:nvPicPr>
          <p:cNvPr id="1031" name="Picture 18" descr="Fon525_0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143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29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3050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800">
          <a:solidFill>
            <a:srgbClr val="280049"/>
          </a:solidFill>
          <a:latin typeface="+mn-lt"/>
        </a:defRPr>
      </a:lvl2pPr>
      <a:lvl3pPr marL="993775" indent="-27305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Fontys Frutiger" pitchFamily="2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Fontys Frutiger" pitchFamily="2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Fontys Frutiger" pitchFamily="2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Fontys Frutiger" pitchFamily="2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Fontys Frutiger" pitchFamily="2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Fontys Frutiger" pitchFamily="2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37446"/>
            <a:ext cx="3960440" cy="598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smtClean="0"/>
              <a:t>Opbouw	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PIJL-OMLAAG 2"/>
          <p:cNvSpPr>
            <a:spLocks noChangeArrowheads="1"/>
          </p:cNvSpPr>
          <p:nvPr/>
        </p:nvSpPr>
        <p:spPr bwMode="auto">
          <a:xfrm>
            <a:off x="8100392" y="1852733"/>
            <a:ext cx="288925" cy="576263"/>
          </a:xfrm>
          <a:prstGeom prst="down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800">
                <a:solidFill>
                  <a:srgbClr val="28004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Fontys Frutiger" panose="00000400000000000000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Fontys Frutiger" panose="000004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Fontys Frutiger" panose="000004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Fontys Frutiger" panose="000004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Fontys Frutiger" panose="000004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Fontys Frutiger" panose="00000400000000000000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782288"/>
      </p:ext>
    </p:extLst>
  </p:cSld>
  <p:clrMapOvr>
    <a:masterClrMapping/>
  </p:clrMapOvr>
  <p:transition spd="slow" advTm="4769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1844824"/>
            <a:ext cx="99371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Tijdens en binnen de 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presentatie: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anteert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student een professionele houding en passend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stemgebruik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stelt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student een duidelijk doel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centraal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krijgt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student de aandacht van het publiek en kan deze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vasthouden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aat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student het publiek iets beleven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laat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student het publiek iets onthouden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spoort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student het publiek aan tot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actie</a:t>
            </a: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anteert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student een professionele opbouw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983226" y="-35092"/>
            <a:ext cx="3165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Toetsdoelen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707639"/>
      </p:ext>
    </p:extLst>
  </p:cSld>
  <p:clrMapOvr>
    <a:masterClrMapping/>
  </p:clrMapOvr>
  <p:transition spd="slow" advTm="5535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0150" y="-18053"/>
            <a:ext cx="6673850" cy="1106488"/>
          </a:xfrm>
        </p:spPr>
        <p:txBody>
          <a:bodyPr/>
          <a:lstStyle/>
          <a:p>
            <a:r>
              <a:rPr lang="nl-NL" altLang="nl-NL" sz="3600" dirty="0" smtClean="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Uitwerken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98035"/>
            <a:ext cx="8075612" cy="4752826"/>
          </a:xfrm>
        </p:spPr>
        <p:txBody>
          <a:bodyPr/>
          <a:lstStyle/>
          <a:p>
            <a:pPr marL="274638" indent="-274638"/>
            <a:endParaRPr lang="nl-NL" altLang="nl-NL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Kies een onderwerp en bepaal je kernboodschap</a:t>
            </a:r>
          </a:p>
          <a:p>
            <a:pPr marL="274638" indent="-274638"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Bouw je presentatie op aan de hand van de </a:t>
            </a: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theorie in de PowerPoint en het boek</a:t>
            </a:r>
            <a:endParaRPr lang="nl-NL" altLang="nl-NL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Houd onze aandacht vast, laat ons iets beleven</a:t>
            </a:r>
          </a:p>
          <a:p>
            <a:pPr marL="274638" indent="-274638"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Zorg voor een krachtige opening, een goed inhoudelijk middenstuk en een spetterend slot</a:t>
            </a:r>
          </a:p>
          <a:p>
            <a:pPr marL="274638" indent="-274638"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Overtuig, inspireer, maak ons bewust en zet ons aan tot actie</a:t>
            </a:r>
          </a:p>
          <a:p>
            <a:pPr marL="274638" indent="-274638">
              <a:buFontTx/>
              <a:buChar char="•"/>
            </a:pPr>
            <a:r>
              <a:rPr lang="nl-NL" altLang="nl-NL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98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0150" y="0"/>
            <a:ext cx="6673850" cy="1106488"/>
          </a:xfrm>
        </p:spPr>
        <p:txBody>
          <a:bodyPr/>
          <a:lstStyle/>
          <a:p>
            <a:r>
              <a:rPr lang="nl-NL" altLang="nl-NL" sz="3600" dirty="0" smtClean="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Repeteren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7201048" cy="2808014"/>
          </a:xfrm>
        </p:spPr>
        <p:txBody>
          <a:bodyPr/>
          <a:lstStyle/>
          <a:p>
            <a:pPr marL="274638" indent="-274638"/>
            <a:endParaRPr lang="nl-NL" altLang="nl-NL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Repeteer hardop (gebruik een spiegel)</a:t>
            </a:r>
          </a:p>
          <a:p>
            <a:pPr marL="274638" indent="-274638"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Repeteer voor collega’s of bekenden</a:t>
            </a:r>
          </a:p>
          <a:p>
            <a:pPr marL="274638" indent="-274638"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Controleer of jouw script ‘werkt’</a:t>
            </a:r>
          </a:p>
          <a:p>
            <a:pPr marL="274638" indent="-274638"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Spreek zonder volledig uitgeschreven materiaal</a:t>
            </a:r>
          </a:p>
          <a:p>
            <a:pPr marL="274638" indent="-274638"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Boots de werkelijkheid zoveel mogelijk na.</a:t>
            </a:r>
          </a:p>
        </p:txBody>
      </p:sp>
    </p:spTree>
    <p:extLst>
      <p:ext uri="{BB962C8B-B14F-4D97-AF65-F5344CB8AC3E}">
        <p14:creationId xmlns:p14="http://schemas.microsoft.com/office/powerpoint/2010/main" val="14343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 dirty="0" smtClean="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Persoonlijke presentatie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Draag kleding waarin je je prettig voelt</a:t>
            </a:r>
          </a:p>
          <a:p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•	Draag kleding die past bij de verwachtingen van het publiek en die jouw professionaliteit benadrukken</a:t>
            </a:r>
          </a:p>
          <a:p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•	Draag kleding die de aandacht niet afleidt.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" y="4802441"/>
            <a:ext cx="9144000" cy="20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262" y="0"/>
            <a:ext cx="6673850" cy="1106488"/>
          </a:xfrm>
        </p:spPr>
        <p:txBody>
          <a:bodyPr/>
          <a:lstStyle/>
          <a:p>
            <a:r>
              <a:rPr lang="nl-NL" altLang="nl-NL" sz="3600" dirty="0" smtClean="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Spreekangst beheersen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Houd je de spreekangst beheersbaar:</a:t>
            </a:r>
          </a:p>
          <a:p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Voorkom verrassingen</a:t>
            </a:r>
          </a:p>
          <a:p>
            <a:pPr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Praat niet over je zenuwen</a:t>
            </a:r>
          </a:p>
          <a:p>
            <a:pPr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Verminder de fysieke spanning, door in het begin iets op te schrijven of aan te wijzen bijvoorbeeld</a:t>
            </a:r>
          </a:p>
          <a:p>
            <a:pPr>
              <a:buFontTx/>
              <a:buChar char="•"/>
            </a:pP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Leg contact met je toehoorders als groep, fixeer niet op één persoon.</a:t>
            </a:r>
          </a:p>
        </p:txBody>
      </p:sp>
      <p:pic>
        <p:nvPicPr>
          <p:cNvPr id="4" name="Afbeelding 3" descr="Cómo Superar las Crisis de Pánico o Ansiedad | VidaNatural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73" y="4869160"/>
            <a:ext cx="2478427" cy="17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130628"/>
            <a:ext cx="6673850" cy="1106488"/>
          </a:xfrm>
        </p:spPr>
        <p:txBody>
          <a:bodyPr/>
          <a:lstStyle/>
          <a:p>
            <a:r>
              <a:rPr lang="nl-NL" altLang="nl-N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 repetitie</a:t>
            </a:r>
            <a:endParaRPr lang="nl-NL" altLang="nl-NL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824"/>
            <a:ext cx="8229600" cy="4994126"/>
          </a:xfrm>
        </p:spPr>
        <p:txBody>
          <a:bodyPr/>
          <a:lstStyle/>
          <a:p>
            <a:pPr marL="0" indent="0">
              <a:lnSpc>
                <a:spcPct val="90000"/>
              </a:lnSpc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geef een presentatie over een psychologisch gerelateerd onderwerp.</a:t>
            </a:r>
          </a:p>
          <a:p>
            <a:pPr marL="0" indent="0">
              <a:lnSpc>
                <a:spcPct val="90000"/>
              </a:lnSpc>
              <a:defRPr/>
            </a:pPr>
            <a:endParaRPr lang="nl-NL" altLang="nl-NL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Doel</a:t>
            </a: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verwerk alle </a:t>
            </a:r>
            <a:r>
              <a:rPr lang="nl-NL" altLang="nl-NL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toetsdoelen</a:t>
            </a: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in de presentatie</a:t>
            </a:r>
          </a:p>
          <a:p>
            <a:pPr marL="0" indent="0">
              <a:lnSpc>
                <a:spcPct val="90000"/>
              </a:lnSpc>
              <a:defRPr/>
            </a:pPr>
            <a:endParaRPr lang="nl-NL" altLang="nl-NL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Presentatieduur</a:t>
            </a:r>
            <a:r>
              <a:rPr lang="nl-NL" alt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5-10 minuten</a:t>
            </a:r>
          </a:p>
          <a:p>
            <a:pPr marL="0" indent="0">
              <a:lnSpc>
                <a:spcPct val="90000"/>
              </a:lnSpc>
              <a:defRPr/>
            </a:pPr>
            <a:endParaRPr lang="nl-NL" altLang="nl-NL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2565" y="12778"/>
            <a:ext cx="6673850" cy="1106488"/>
          </a:xfrm>
        </p:spPr>
        <p:txBody>
          <a:bodyPr/>
          <a:lstStyle/>
          <a:p>
            <a:r>
              <a:rPr lang="nl-NL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Eindopdracht</a:t>
            </a:r>
            <a:endParaRPr lang="nl-NL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nl-NL" alt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Je kiest wederom een psychologisch gerelateerd onderwerp</a:t>
            </a:r>
          </a:p>
          <a:p>
            <a:pPr marL="0" indent="0">
              <a:lnSpc>
                <a:spcPct val="90000"/>
              </a:lnSpc>
              <a:defRPr/>
            </a:pPr>
            <a:endParaRPr lang="nl-NL" altLang="nl-NL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nl-NL" alt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Je presenteert voor je </a:t>
            </a:r>
            <a:r>
              <a:rPr lang="nl-NL" altLang="nl-NL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subgroepje</a:t>
            </a:r>
            <a:r>
              <a:rPr lang="nl-NL" alt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altLang="nl-NL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NL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nl-NL" alt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Je presentatie duurt ongeveer 10 minuten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nl-NL" altLang="nl-NL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nl-NL" alt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Je uploadt de presentatie twee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werkdagen</a:t>
            </a:r>
            <a:r>
              <a:rPr lang="nl-NL" alt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 van te voren in </a:t>
            </a:r>
            <a:r>
              <a:rPr lang="nl-NL" altLang="nl-NL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Gradework</a:t>
            </a:r>
            <a:endParaRPr lang="nl-NL" altLang="nl-NL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nl-NL" altLang="nl-NL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nl-NL" alt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Beoordeling door de docent in </a:t>
            </a:r>
            <a:r>
              <a:rPr lang="nl-NL" altLang="nl-NL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Gradework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81932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1_Algemene sheets Fontys Nederlands">
  <a:themeElements>
    <a:clrScheme name="">
      <a:dk1>
        <a:srgbClr val="280049"/>
      </a:dk1>
      <a:lt1>
        <a:srgbClr val="FFFFFF"/>
      </a:lt1>
      <a:dk2>
        <a:srgbClr val="280049"/>
      </a:dk2>
      <a:lt2>
        <a:srgbClr val="919191"/>
      </a:lt2>
      <a:accent1>
        <a:srgbClr val="FF9900"/>
      </a:accent1>
      <a:accent2>
        <a:srgbClr val="99CC00"/>
      </a:accent2>
      <a:accent3>
        <a:srgbClr val="FFFFFF"/>
      </a:accent3>
      <a:accent4>
        <a:srgbClr val="21003D"/>
      </a:accent4>
      <a:accent5>
        <a:srgbClr val="FFCAAA"/>
      </a:accent5>
      <a:accent6>
        <a:srgbClr val="8AB900"/>
      </a:accent6>
      <a:hlink>
        <a:srgbClr val="451D63"/>
      </a:hlink>
      <a:folHlink>
        <a:srgbClr val="CECECE"/>
      </a:folHlink>
    </a:clrScheme>
    <a:fontScheme name="1_Algemene sheets Fontys Nederlands">
      <a:majorFont>
        <a:latin typeface="Fontys Frutiger"/>
        <a:ea typeface=""/>
        <a:cs typeface=""/>
      </a:majorFont>
      <a:minorFont>
        <a:latin typeface="Fontys Frutige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ontys Frutiger" pitchFamily="2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ontys Frutiger" pitchFamily="2" charset="0"/>
            <a:ea typeface="ＭＳ Ｐゴシック" pitchFamily="34" charset="-128"/>
          </a:defRPr>
        </a:defPPr>
      </a:lstStyle>
    </a:lnDef>
  </a:objectDefaults>
  <a:extraClrSchemeLst>
    <a:extraClrScheme>
      <a:clrScheme name="1_Algemene sheets Fontys Nederlan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gemene sheets Fontys Nederland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gemene sheets Fontys Nederland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gemene sheets Fontys Nederland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gemene sheets Fontys Nederland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gemene sheets Fontys Nederland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gemene sheets Fontys Nederland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gemene sheets Fontys PP">
  <a:themeElements>
    <a:clrScheme name="">
      <a:dk1>
        <a:srgbClr val="280049"/>
      </a:dk1>
      <a:lt1>
        <a:srgbClr val="FFFFFF"/>
      </a:lt1>
      <a:dk2>
        <a:srgbClr val="280049"/>
      </a:dk2>
      <a:lt2>
        <a:srgbClr val="919191"/>
      </a:lt2>
      <a:accent1>
        <a:srgbClr val="FF9900"/>
      </a:accent1>
      <a:accent2>
        <a:srgbClr val="99CC00"/>
      </a:accent2>
      <a:accent3>
        <a:srgbClr val="FFFFFF"/>
      </a:accent3>
      <a:accent4>
        <a:srgbClr val="21003D"/>
      </a:accent4>
      <a:accent5>
        <a:srgbClr val="FFCAAA"/>
      </a:accent5>
      <a:accent6>
        <a:srgbClr val="8AB900"/>
      </a:accent6>
      <a:hlink>
        <a:srgbClr val="451D63"/>
      </a:hlink>
      <a:folHlink>
        <a:srgbClr val="CECECE"/>
      </a:folHlink>
    </a:clrScheme>
    <a:fontScheme name="Algemene sheets Fontys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gemene sheets Fontys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emene sheets Fontys P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emene sheets Fontys P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emene sheets Fontys P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emene sheets Fontys 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emene sheets Fontys 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emene sheets Fontys 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BD81C3BDBB544992D8B8A759149CF" ma:contentTypeVersion="13" ma:contentTypeDescription="Een nieuw document maken." ma:contentTypeScope="" ma:versionID="4fe3b506b0882348828d0f68dce9b87a">
  <xsd:schema xmlns:xsd="http://www.w3.org/2001/XMLSchema" xmlns:xs="http://www.w3.org/2001/XMLSchema" xmlns:p="http://schemas.microsoft.com/office/2006/metadata/properties" xmlns:ns3="e0410a76-c415-4be9-a7c3-76a384207a50" xmlns:ns4="2246986d-1cd1-4e3e-8115-a6c884550c42" targetNamespace="http://schemas.microsoft.com/office/2006/metadata/properties" ma:root="true" ma:fieldsID="fb712985b6ded7fc74a95dafc77e8940" ns3:_="" ns4:_="">
    <xsd:import namespace="e0410a76-c415-4be9-a7c3-76a384207a50"/>
    <xsd:import namespace="2246986d-1cd1-4e3e-8115-a6c884550c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10a76-c415-4be9-a7c3-76a384207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6986d-1cd1-4e3e-8115-a6c884550c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8226D1-844C-41AD-BEB2-E52A952500D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0B6FC63-0C77-4529-8B23-026E7374C10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e0410a76-c415-4be9-a7c3-76a384207a50"/>
    <ds:schemaRef ds:uri="http://schemas.microsoft.com/office/2006/documentManagement/types"/>
    <ds:schemaRef ds:uri="2246986d-1cd1-4e3e-8115-a6c884550c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1BD812-506A-4D35-9258-FE5C126B6F5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2477913-715B-43C0-BC8E-87A66BB62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410a76-c415-4be9-a7c3-76a384207a50"/>
    <ds:schemaRef ds:uri="2246986d-1cd1-4e3e-8115-a6c884550c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Fontys Decanen Servicecentrum ppt</Template>
  <TotalTime>0</TotalTime>
  <Words>388</Words>
  <Application>Microsoft Office PowerPoint</Application>
  <PresentationFormat>Diavoorstelling (4:3)</PresentationFormat>
  <Paragraphs>83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Arial</vt:lpstr>
      <vt:lpstr>Calibri</vt:lpstr>
      <vt:lpstr>Fontys Frutiger</vt:lpstr>
      <vt:lpstr>1_Algemene sheets Fontys Nederlands</vt:lpstr>
      <vt:lpstr>Algemene sheets Fontys PP</vt:lpstr>
      <vt:lpstr>PowerPoint-presentatie</vt:lpstr>
      <vt:lpstr>Opbouw </vt:lpstr>
      <vt:lpstr>PowerPoint-presentatie</vt:lpstr>
      <vt:lpstr>Uitwerken </vt:lpstr>
      <vt:lpstr>Repeteren</vt:lpstr>
      <vt:lpstr>Persoonlijke presentatie</vt:lpstr>
      <vt:lpstr>Spreekangst beheersen</vt:lpstr>
      <vt:lpstr>Generale repetitie</vt:lpstr>
      <vt:lpstr>Eindopdracht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Studieloopbaan begeleiding</dc:title>
  <dc:creator>ICT-Services</dc:creator>
  <cp:lastModifiedBy>Karthaus,Juul J.</cp:lastModifiedBy>
  <cp:revision>140</cp:revision>
  <dcterms:created xsi:type="dcterms:W3CDTF">2009-08-31T05:54:29Z</dcterms:created>
  <dcterms:modified xsi:type="dcterms:W3CDTF">2022-04-12T14:00:23Z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dlc_DocId">
    <vt:lpwstr>4ZZFN67C4HJ3-503277780-72</vt:lpwstr>
  </property>
  <property fmtid="{D5CDD505-2E9C-101B-9397-08002B2CF9AE}" pid="4" name="_dlc_DocIdItemGuid">
    <vt:lpwstr>a9e7489f-9b3e-42a9-9f2c-622315848309</vt:lpwstr>
  </property>
  <property fmtid="{D5CDD505-2E9C-101B-9397-08002B2CF9AE}" pid="5" name="_dlc_DocIdUrl">
    <vt:lpwstr>https://connect.fontys.nl/instituten/fhhrmenp/tp/tp1vpv/_layouts/15/DocIdRedir.aspx?ID=4ZZFN67C4HJ3-503277780-72, 4ZZFN67C4HJ3-503277780-72</vt:lpwstr>
  </property>
  <property fmtid="{D5CDD505-2E9C-101B-9397-08002B2CF9AE}" pid="6" name="LeerlijncodeTP">
    <vt:lpwstr>335;#TP1VPV|9f7c27df-1547-434a-98d2-52a849543b3e</vt:lpwstr>
  </property>
  <property fmtid="{D5CDD505-2E9C-101B-9397-08002B2CF9AE}" pid="7" name="ContentTypeId">
    <vt:lpwstr>0x01010005BBD81C3BDBB544992D8B8A759149CF</vt:lpwstr>
  </property>
</Properties>
</file>